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85" r:id="rId4"/>
    <p:sldId id="265" r:id="rId5"/>
    <p:sldId id="266" r:id="rId6"/>
    <p:sldId id="281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82" r:id="rId17"/>
    <p:sldId id="276" r:id="rId18"/>
    <p:sldId id="295" r:id="rId19"/>
    <p:sldId id="29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120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899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492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787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1778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964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102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0437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945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419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720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1968B-9CFE-41F7-8373-4B66351A808A}" type="datetimeFigureOut">
              <a:rPr lang="en-AU" smtClean="0"/>
              <a:t>5/11/2019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551B6-7768-43B4-87AB-8D3603D6EE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temple in jerusalem in jesus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ung Doan\Pictures\hinh cut\New Folder (2)\xadoc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03" y="2918733"/>
            <a:ext cx="1049299" cy="393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Hung Doan\Pictures\hinh cut\New Folder (2)\xadoc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6308"/>
            <a:ext cx="2072293" cy="411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OSEPH HUNG\Pictures\Pictures\tai lieu tu Hp 07-10-17\Pictures\hinh cut\duoi chua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" y="1295400"/>
            <a:ext cx="2667000" cy="402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OSEPH HUNG\Pictures\Pictures\tai lieu tu Hp 07-10-17\Pictures\hinh cut\form HP bluetooth\7 chong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246" y="3214832"/>
            <a:ext cx="6595066" cy="36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" y="76200"/>
            <a:ext cx="8840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nd </a:t>
            </a:r>
            <a:r>
              <a:rPr lang="en-US" sz="32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Sunday in Ordinary Time - Year C</a:t>
            </a:r>
            <a:endParaRPr lang="en-AU" sz="32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1359" y="515665"/>
            <a:ext cx="6339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Chúa Nhật </a:t>
            </a:r>
            <a:r>
              <a:rPr lang="en-AU" sz="3200" b="1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32</a:t>
            </a:r>
            <a:r>
              <a:rPr lang="vi-VN" sz="3200" b="1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ườ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Niên Năm 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8800" y="5715000"/>
            <a:ext cx="5943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 </a:t>
            </a:r>
            <a:r>
              <a:rPr lang="en-US" sz="3200" dirty="0" smtClean="0">
                <a:solidFill>
                  <a:srgbClr val="FF0000"/>
                </a:solidFill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11/2019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Hùng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Phương</a:t>
            </a:r>
            <a:r>
              <a:rPr lang="en-US" sz="2000" dirty="0" smtClean="0">
                <a:solidFill>
                  <a:srgbClr val="FF0000"/>
                </a:solidFill>
              </a:rPr>
              <a:t> &amp; Thanh </a:t>
            </a:r>
            <a:r>
              <a:rPr lang="en-US" sz="2000" dirty="0" err="1" smtClean="0">
                <a:solidFill>
                  <a:srgbClr val="FF0000"/>
                </a:solidFill>
              </a:rPr>
              <a:t>Quảng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thực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hiện</a:t>
            </a:r>
            <a:endParaRPr lang="en-A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224421"/>
            <a:ext cx="852989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Cuối cùng, người đàn bà ấy cũng chết.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5680" y="5608868"/>
            <a:ext cx="705513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Finally the woman herself died.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1" y="2710"/>
            <a:ext cx="8358119" cy="559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62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1851" y="4038600"/>
            <a:ext cx="45531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trong ngày sống lại, người đàn bà ấy sẽ là vợ ai, vì cả bảy đều đã lấy nàng làm vợ? "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0550" y="153899"/>
            <a:ext cx="321225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Now, at the resurrection, to which of them will she be wife since she had been married to all seven?’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80" y="7937"/>
            <a:ext cx="5769358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Image result for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7" name="Picture 5" descr="http://i840.photobucket.com/albums/zz324/blogdcct/pic2/091113cn32c_zps686bc9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8699"/>
            <a:ext cx="4495800" cy="245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6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5029200"/>
            <a:ext cx="781282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đáp: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cái đời này cưới vợ lấy chồng,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27885"/>
            <a:ext cx="253121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replied, ‘The children of this world take wives and husbands,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742" y="-13063"/>
            <a:ext cx="6734258" cy="451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0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4389622"/>
            <a:ext cx="674696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dirty="0"/>
              <a:t> 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 những ai được xét là đáng hưởng phúc đời sau và sống lại từ cõi chết, thì </a:t>
            </a:r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cưới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vợ cũng chẳng lấy chồng.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908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those who are judged worthy of a place in the other world and in the resurrection from the dead do not marry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6567152" cy="438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31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4162629"/>
            <a:ext cx="610242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 thật, họ không thể chết nữa, vì được ngang hàng với các thiên thần. Họ là con cái Thiên Chúa, vì là con cái sự sống lại.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28600"/>
            <a:ext cx="3048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because they can no longer die, for they are the same as the angels, and being children of the resurrection they are sons of God.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466"/>
            <a:ext cx="6096000" cy="406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9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00600" y="4903732"/>
            <a:ext cx="41066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về vấn đề kẻ chết trỗi dậy, 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633414"/>
            <a:ext cx="4572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Moses himself implies that the dead rise again,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912241" cy="465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6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31074"/>
            <a:ext cx="922019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 ông Mô-sê cũng đã cho thấy trong đoạn văn nói về bụi gai, khi ông gọi Đức Chúa là Thiên Chúa của tổ phụ </a:t>
            </a:r>
            <a:r>
              <a:rPr lang="en-US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Áp-ra-ham,Thiên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 của tổ phụ </a:t>
            </a:r>
            <a:r>
              <a:rPr lang="en-US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Ixaác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và Thiên Chúa của tổ phụ </a:t>
            </a:r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Giacóp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"/>
            <a:ext cx="426719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passage about the bush where he calls the Lord the God of Abraham, the God of Isaac and the God of Jacob.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-2166"/>
            <a:ext cx="4876801" cy="328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9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0"/>
            <a:ext cx="873230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Người không phải là Thiên Chúa của kẻ chết, nhưng là Thiên Chúa của kẻ sống, vì đối với Người, tất cả đều đang </a:t>
            </a:r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AU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39" y="103406"/>
            <a:ext cx="28812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he is God, not of the dead, but of the living; for to him all men are in fact alive</a:t>
            </a:r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.’ …</a:t>
            </a:r>
            <a:endParaRPr lang="en-AU" sz="3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38" y="0"/>
            <a:ext cx="62479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6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86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SEPH HUNG\Pictures\Pictures\tai lieu tu Hp 07-10-17\Pictures\hinh cut\kinh su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832"/>
            <a:ext cx="4381592" cy="401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OSEPH HUNG\Pictures\Pictures\tai lieu tu Hp 07-10-17\Pictures\hinh cut\hinh phuc am 2019\chua giang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49" y="1375060"/>
            <a:ext cx="4496245" cy="34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\Pictures\Pictures\tai lieu tu Hp 07-10-17\Pictures\hinh cut\form HP bluetooth\7 chong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89" y="4008651"/>
            <a:ext cx="5155505" cy="28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08520" y="76200"/>
            <a:ext cx="910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  <a:r>
              <a:rPr lang="en-US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nd </a:t>
            </a:r>
            <a:r>
              <a:rPr lang="en-US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Sunday in Ordinary Time - Year C</a:t>
            </a:r>
            <a:endParaRPr lang="en-AU" sz="3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680073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Chúa Nhật </a:t>
            </a:r>
            <a:r>
              <a:rPr lang="en-AU" sz="3200" b="1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32</a:t>
            </a:r>
            <a:r>
              <a:rPr lang="vi-VN" sz="3200" b="1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ườ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Niên Năm C</a:t>
            </a:r>
          </a:p>
        </p:txBody>
      </p:sp>
    </p:spTree>
    <p:extLst>
      <p:ext uri="{BB962C8B-B14F-4D97-AF65-F5344CB8AC3E}">
        <p14:creationId xmlns:p14="http://schemas.microsoft.com/office/powerpoint/2010/main" val="17143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SEPH HUNG\Pictures\New folder (2)\den tho 1h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" y="155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67199" y="76200"/>
            <a:ext cx="48721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32nd 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Sunday </a:t>
            </a:r>
            <a:r>
              <a:rPr lang="en-US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in </a:t>
            </a:r>
            <a:r>
              <a:rPr lang="en-US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Ordinary Time - Year C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51" y="76200"/>
            <a:ext cx="396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Chúa Nhật </a:t>
            </a:r>
            <a:r>
              <a:rPr lang="en-AU" sz="3200" b="1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32</a:t>
            </a:r>
            <a:r>
              <a:rPr lang="vi-VN" sz="3200" b="1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ườ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Niên Năm C</a:t>
            </a:r>
          </a:p>
        </p:txBody>
      </p:sp>
      <p:pic>
        <p:nvPicPr>
          <p:cNvPr id="3075" name="Picture 3" descr="C:\Users\JOSEPH HUNG\Pictures\Pictures\tai lieu tu Hp 07-10-17\Pictures\hinh cut\hinh phuc am 2019\chua giang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87" y="2650902"/>
            <a:ext cx="5445242" cy="420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Pictures\tai lieu tu Hp 07-10-17\Pictures\hinh cut\biet pha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67000"/>
            <a:ext cx="4951683" cy="281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Pictures\tai lieu tu Hp 07-10-17\Pictures\hinh cut\form HP bluetooth\7 chong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11" y="4222410"/>
            <a:ext cx="4800600" cy="268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19400" y="6096000"/>
            <a:ext cx="2517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10 </a:t>
            </a:r>
            <a:r>
              <a:rPr lang="en-US" sz="3600" dirty="0" smtClean="0">
                <a:solidFill>
                  <a:srgbClr val="C00000"/>
                </a:solidFill>
              </a:rPr>
              <a:t>/11/2019</a:t>
            </a:r>
            <a:endParaRPr lang="en-A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SEPH HUNG\Pictures\New folder (2)\den tho 1b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Hung Doan\Pictures\hinh cut\New Folder (2)\xadoc 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85999"/>
            <a:ext cx="3866380" cy="459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hinh cut\form HP bluetooth\7 chong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30" y="3167821"/>
            <a:ext cx="3473739" cy="37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Pictures\tai lieu tu Hp 07-10-17\Pictures\hinh cut\hinh phuc am 2019\chua giang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8313" y="2264533"/>
            <a:ext cx="3085687" cy="462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3000" y="663469"/>
            <a:ext cx="55531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Chúa Nhật </a:t>
            </a:r>
            <a:r>
              <a:rPr lang="en-AU" sz="3200" b="1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32</a:t>
            </a:r>
            <a:r>
              <a:rPr lang="vi-VN" sz="3200" b="1" dirty="0" smtClean="0">
                <a:solidFill>
                  <a:srgbClr val="FFFF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ườ</a:t>
            </a:r>
            <a:r>
              <a:rPr lang="vi-VN" sz="3200" b="1" dirty="0" smtClean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vi-VN" sz="3200" b="1" dirty="0">
                <a:solidFill>
                  <a:srgbClr val="FFFF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Niên Năm C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32nd 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Sunday in Ordinary Time - Year C</a:t>
            </a:r>
            <a:endParaRPr lang="en-AU" sz="32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SEPH HUNG\Pictures\New folder (2)\den tho 1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SEPH HUNG\Pictures\Pictures\tai lieu tu Hp 07-10-17\Pictures\hinh cut\New Folder (2)\xadoc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23" y="1903927"/>
            <a:ext cx="4554790" cy="49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OSEPH HUNG\Pictures\Pictures\tai lieu tu Hp 07-10-17\Pictures\hinh cut\hinh phuc am 2019\chua giang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8975"/>
            <a:ext cx="3271837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\Pictures\Pictures\tai lieu tu Hp 07-10-17\Pictures\hinh cut\form HP bluetooth\7 chong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5608" y="4373534"/>
            <a:ext cx="4545905" cy="254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jesus christ on the cross cathol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80" y="152400"/>
            <a:ext cx="3946640" cy="150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38400" y="228600"/>
            <a:ext cx="394660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Gospel Luke</a:t>
            </a:r>
          </a:p>
          <a:p>
            <a:pPr algn="ctr"/>
            <a:r>
              <a:rPr lang="en-A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20:27-38</a:t>
            </a:r>
          </a:p>
          <a:p>
            <a:pPr algn="ctr"/>
            <a:r>
              <a:rPr lang="en-A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Lu-ca</a:t>
            </a:r>
            <a:endParaRPr lang="en-A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20:27-38</a:t>
            </a:r>
            <a:endParaRPr lang="en-A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8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71713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</a:t>
            </a:r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 người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Xa-đốc đến gặp Đức Giê-su. Nhóm này chủ trương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sự sống lại.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01" y="0"/>
            <a:ext cx="6258059" cy="420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6200"/>
            <a:ext cx="287070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 </a:t>
            </a:r>
            <a:endParaRPr lang="en-AU" sz="34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Sadducees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4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those 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say that </a:t>
            </a:r>
            <a:endParaRPr lang="en-AU" sz="34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no resurrection </a:t>
            </a:r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approached 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</a:t>
            </a:r>
          </a:p>
        </p:txBody>
      </p:sp>
    </p:spTree>
    <p:extLst>
      <p:ext uri="{BB962C8B-B14F-4D97-AF65-F5344CB8AC3E}">
        <p14:creationId xmlns:p14="http://schemas.microsoft.com/office/powerpoint/2010/main" val="23491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48200"/>
            <a:ext cx="908604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 người ấy hỏi Đức Giê-su: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 Thầy, ông Mô-sê có viết cho chúng ta điều luật này</a:t>
            </a:r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9963" y="140962"/>
            <a:ext cx="286717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they put this </a:t>
            </a:r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</a:p>
          <a:p>
            <a:pPr algn="ctr"/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him, ‘Master, </a:t>
            </a:r>
            <a:endParaRPr lang="en-AU" sz="34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it from Moses in writing,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34" y="-17417"/>
            <a:ext cx="6102106" cy="407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1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" y="3505200"/>
            <a:ext cx="906565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hay em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nào chết đi,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vợ mà không có con,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ấy phải lấy nàng,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 con nối dòng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hay em mình.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346" y="228600"/>
            <a:ext cx="3429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a man’s married brother dies childless, </a:t>
            </a:r>
            <a:endParaRPr lang="en-AU" sz="34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4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 must marry the widow to raise up children for his brother.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50" y="6439"/>
            <a:ext cx="5357750" cy="357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1" y="3624299"/>
            <a:ext cx="365759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 nhà kia có bảy anh em trai. Người anh cả lấy vợ, nhưng chưa có con thì đã chết.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63589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Well, then, there were seven brothers. The first, having married a wife, died childless.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334000" cy="352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i840.photobucket.com/albums/zz324/blogdcct/pic2/091113cn32c_zps686bc9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99096"/>
            <a:ext cx="5410200" cy="318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2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05400" y="6041571"/>
            <a:ext cx="321113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thứ hai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6019800"/>
            <a:ext cx="278313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second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41" y="-8586"/>
            <a:ext cx="8883561" cy="587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3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4495800"/>
            <a:ext cx="8001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người thứ ba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người vợ goá ấy. </a:t>
            </a:r>
            <a:endParaRPr lang="en-US" sz="3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</a:t>
            </a:r>
            <a:r>
              <a:rPr lang="vi-VN" sz="3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vậy, bảy anh em đều chết đi mà không để lại đứa con nào.</a:t>
            </a:r>
            <a:endParaRPr lang="en-AU" sz="3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2400"/>
            <a:ext cx="26380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then the third married the widow. And the same with all seven, they died leaving no children.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90" y="0"/>
            <a:ext cx="65122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590</Words>
  <Application>Microsoft Office PowerPoint</Application>
  <PresentationFormat>On-screen Show (4:3)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ANTHONYQUANG</cp:lastModifiedBy>
  <cp:revision>24</cp:revision>
  <dcterms:created xsi:type="dcterms:W3CDTF">2019-05-30T10:38:33Z</dcterms:created>
  <dcterms:modified xsi:type="dcterms:W3CDTF">2019-11-04T23:07:21Z</dcterms:modified>
</cp:coreProperties>
</file>